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320" r:id="rId2"/>
    <p:sldId id="318" r:id="rId3"/>
    <p:sldId id="301" r:id="rId4"/>
    <p:sldId id="321" r:id="rId5"/>
    <p:sldId id="322" r:id="rId6"/>
    <p:sldId id="324" r:id="rId7"/>
    <p:sldId id="323" r:id="rId8"/>
    <p:sldId id="325" r:id="rId9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Aharoni" panose="02010803020104030203" pitchFamily="2" charset="-79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34" autoAdjust="0"/>
  </p:normalViewPr>
  <p:slideViewPr>
    <p:cSldViewPr>
      <p:cViewPr varScale="1">
        <p:scale>
          <a:sx n="53" d="100"/>
          <a:sy n="53" d="100"/>
        </p:scale>
        <p:origin x="-18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03692-1356-4D1C-B2D2-4C9FE9DF7706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E89155-AD37-4FB6-9457-CFDE4609283A}">
      <dgm:prSet phldrT="[Text]" custT="1"/>
      <dgm:spPr/>
      <dgm:t>
        <a:bodyPr/>
        <a:lstStyle/>
        <a:p>
          <a:r>
            <a:rPr lang="en-US" sz="3400" baseline="30000" dirty="0" smtClean="0"/>
            <a:t>1 </a:t>
          </a:r>
          <a:r>
            <a:rPr lang="en-US" sz="3400" dirty="0" smtClean="0"/>
            <a:t>Evangelism</a:t>
          </a:r>
          <a:endParaRPr lang="en-US" sz="3400" dirty="0"/>
        </a:p>
      </dgm:t>
    </dgm:pt>
    <dgm:pt modelId="{B03212C7-A062-4F9A-91DA-881ABAD4915D}" type="parTrans" cxnId="{47236BCD-B598-43BF-A9AA-1DB3169CB86E}">
      <dgm:prSet/>
      <dgm:spPr/>
      <dgm:t>
        <a:bodyPr/>
        <a:lstStyle/>
        <a:p>
          <a:endParaRPr lang="en-US"/>
        </a:p>
      </dgm:t>
    </dgm:pt>
    <dgm:pt modelId="{ABBDF5C8-3477-4DE9-8029-F15AB8681B9C}" type="sibTrans" cxnId="{47236BCD-B598-43BF-A9AA-1DB3169CB86E}">
      <dgm:prSet/>
      <dgm:spPr/>
      <dgm:t>
        <a:bodyPr/>
        <a:lstStyle/>
        <a:p>
          <a:endParaRPr lang="en-US"/>
        </a:p>
      </dgm:t>
    </dgm:pt>
    <dgm:pt modelId="{5CBF5EBC-1F10-4635-8DA5-A3AC22504FAE}">
      <dgm:prSet phldrT="[Text]"/>
      <dgm:spPr/>
      <dgm:t>
        <a:bodyPr/>
        <a:lstStyle/>
        <a:p>
          <a:r>
            <a:rPr lang="en-US" dirty="0" smtClean="0"/>
            <a:t>Matt. 28:18, 19</a:t>
          </a:r>
          <a:endParaRPr lang="en-US" dirty="0"/>
        </a:p>
      </dgm:t>
    </dgm:pt>
    <dgm:pt modelId="{9B2DD717-93B6-4118-ABC6-C9F63318FEC6}" type="parTrans" cxnId="{C27E6D8D-8E97-4362-97D2-68BDBE08C472}">
      <dgm:prSet/>
      <dgm:spPr/>
      <dgm:t>
        <a:bodyPr/>
        <a:lstStyle/>
        <a:p>
          <a:endParaRPr lang="en-US"/>
        </a:p>
      </dgm:t>
    </dgm:pt>
    <dgm:pt modelId="{865136EF-FDE6-45EB-9E34-DBB8ACB0C624}" type="sibTrans" cxnId="{C27E6D8D-8E97-4362-97D2-68BDBE08C472}">
      <dgm:prSet/>
      <dgm:spPr/>
      <dgm:t>
        <a:bodyPr/>
        <a:lstStyle/>
        <a:p>
          <a:endParaRPr lang="en-US"/>
        </a:p>
      </dgm:t>
    </dgm:pt>
    <dgm:pt modelId="{05477DAB-CADC-4620-BBA4-0A1513B1BE94}">
      <dgm:prSet phldrT="[Text]"/>
      <dgm:spPr/>
      <dgm:t>
        <a:bodyPr/>
        <a:lstStyle/>
        <a:p>
          <a:r>
            <a:rPr lang="en-US" dirty="0" smtClean="0"/>
            <a:t>Mark 16:15, 16</a:t>
          </a:r>
          <a:endParaRPr lang="en-US" dirty="0"/>
        </a:p>
      </dgm:t>
    </dgm:pt>
    <dgm:pt modelId="{184CBA5C-1D41-41A3-96B8-AAB3019B14EF}" type="parTrans" cxnId="{D3C768B6-1990-4487-995A-D42892E9981A}">
      <dgm:prSet/>
      <dgm:spPr/>
      <dgm:t>
        <a:bodyPr/>
        <a:lstStyle/>
        <a:p>
          <a:endParaRPr lang="en-US"/>
        </a:p>
      </dgm:t>
    </dgm:pt>
    <dgm:pt modelId="{C8228EDB-D886-4D7F-92D1-06BAE1FA5573}" type="sibTrans" cxnId="{D3C768B6-1990-4487-995A-D42892E9981A}">
      <dgm:prSet/>
      <dgm:spPr/>
      <dgm:t>
        <a:bodyPr/>
        <a:lstStyle/>
        <a:p>
          <a:endParaRPr lang="en-US"/>
        </a:p>
      </dgm:t>
    </dgm:pt>
    <dgm:pt modelId="{FF511026-3371-4828-B218-C04595EA88DB}" type="pres">
      <dgm:prSet presAssocID="{CE603692-1356-4D1C-B2D2-4C9FE9DF77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0E7B84-89F3-44E8-B66A-3684E60F7CC1}" type="pres">
      <dgm:prSet presAssocID="{2FE89155-AD37-4FB6-9457-CFDE4609283A}" presName="linNode" presStyleCnt="0"/>
      <dgm:spPr/>
    </dgm:pt>
    <dgm:pt modelId="{1ED94A1A-03F9-441F-BD51-8728AC904FFF}" type="pres">
      <dgm:prSet presAssocID="{2FE89155-AD37-4FB6-9457-CFDE4609283A}" presName="parentShp" presStyleLbl="node1" presStyleIdx="0" presStyleCnt="1" custScaleX="117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B2EEC-9E39-493D-B6E8-1EA19362D5E2}" type="pres">
      <dgm:prSet presAssocID="{2FE89155-AD37-4FB6-9457-CFDE4609283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E6D8D-8E97-4362-97D2-68BDBE08C472}" srcId="{2FE89155-AD37-4FB6-9457-CFDE4609283A}" destId="{5CBF5EBC-1F10-4635-8DA5-A3AC22504FAE}" srcOrd="0" destOrd="0" parTransId="{9B2DD717-93B6-4118-ABC6-C9F63318FEC6}" sibTransId="{865136EF-FDE6-45EB-9E34-DBB8ACB0C624}"/>
    <dgm:cxn modelId="{D3C768B6-1990-4487-995A-D42892E9981A}" srcId="{2FE89155-AD37-4FB6-9457-CFDE4609283A}" destId="{05477DAB-CADC-4620-BBA4-0A1513B1BE94}" srcOrd="1" destOrd="0" parTransId="{184CBA5C-1D41-41A3-96B8-AAB3019B14EF}" sibTransId="{C8228EDB-D886-4D7F-92D1-06BAE1FA5573}"/>
    <dgm:cxn modelId="{47236BCD-B598-43BF-A9AA-1DB3169CB86E}" srcId="{CE603692-1356-4D1C-B2D2-4C9FE9DF7706}" destId="{2FE89155-AD37-4FB6-9457-CFDE4609283A}" srcOrd="0" destOrd="0" parTransId="{B03212C7-A062-4F9A-91DA-881ABAD4915D}" sibTransId="{ABBDF5C8-3477-4DE9-8029-F15AB8681B9C}"/>
    <dgm:cxn modelId="{1616AA69-29F8-461F-B176-5CBC1D513634}" type="presOf" srcId="{05477DAB-CADC-4620-BBA4-0A1513B1BE94}" destId="{5FCB2EEC-9E39-493D-B6E8-1EA19362D5E2}" srcOrd="0" destOrd="1" presId="urn:microsoft.com/office/officeart/2005/8/layout/vList6"/>
    <dgm:cxn modelId="{522287D3-848F-4775-AAA5-1AA311375E2D}" type="presOf" srcId="{5CBF5EBC-1F10-4635-8DA5-A3AC22504FAE}" destId="{5FCB2EEC-9E39-493D-B6E8-1EA19362D5E2}" srcOrd="0" destOrd="0" presId="urn:microsoft.com/office/officeart/2005/8/layout/vList6"/>
    <dgm:cxn modelId="{3A2DA476-5D6B-4F47-B805-2393966E67F5}" type="presOf" srcId="{CE603692-1356-4D1C-B2D2-4C9FE9DF7706}" destId="{FF511026-3371-4828-B218-C04595EA88DB}" srcOrd="0" destOrd="0" presId="urn:microsoft.com/office/officeart/2005/8/layout/vList6"/>
    <dgm:cxn modelId="{5F3811DD-BF16-4578-8AF1-A40BAC641B44}" type="presOf" srcId="{2FE89155-AD37-4FB6-9457-CFDE4609283A}" destId="{1ED94A1A-03F9-441F-BD51-8728AC904FFF}" srcOrd="0" destOrd="0" presId="urn:microsoft.com/office/officeart/2005/8/layout/vList6"/>
    <dgm:cxn modelId="{A632FBAA-6778-4A58-85C5-69439C448BFB}" type="presParOf" srcId="{FF511026-3371-4828-B218-C04595EA88DB}" destId="{480E7B84-89F3-44E8-B66A-3684E60F7CC1}" srcOrd="0" destOrd="0" presId="urn:microsoft.com/office/officeart/2005/8/layout/vList6"/>
    <dgm:cxn modelId="{676409C6-7D8F-4CBE-BE13-574D3E9E53D8}" type="presParOf" srcId="{480E7B84-89F3-44E8-B66A-3684E60F7CC1}" destId="{1ED94A1A-03F9-441F-BD51-8728AC904FFF}" srcOrd="0" destOrd="0" presId="urn:microsoft.com/office/officeart/2005/8/layout/vList6"/>
    <dgm:cxn modelId="{E8A0C0CE-470F-4EA0-A03C-84C45A30F5BB}" type="presParOf" srcId="{480E7B84-89F3-44E8-B66A-3684E60F7CC1}" destId="{5FCB2EEC-9E39-493D-B6E8-1EA19362D5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03692-1356-4D1C-B2D2-4C9FE9DF7706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E89155-AD37-4FB6-9457-CFDE4609283A}">
      <dgm:prSet phldrT="[Text]" custT="1"/>
      <dgm:spPr>
        <a:gradFill rotWithShape="0">
          <a:gsLst>
            <a:gs pos="0">
              <a:schemeClr val="bg1">
                <a:lumMod val="65000"/>
                <a:lumOff val="3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95000"/>
              </a:schemeClr>
            </a:gs>
          </a:gsLst>
        </a:gradFill>
      </dgm:spPr>
      <dgm:t>
        <a:bodyPr/>
        <a:lstStyle/>
        <a:p>
          <a:r>
            <a:rPr lang="en-US" sz="3400" baseline="30000" dirty="0" smtClean="0"/>
            <a:t>1 </a:t>
          </a:r>
          <a:r>
            <a:rPr lang="en-US" sz="3400" dirty="0" smtClean="0"/>
            <a:t>Evangelism</a:t>
          </a:r>
          <a:endParaRPr lang="en-US" sz="3400" dirty="0"/>
        </a:p>
      </dgm:t>
    </dgm:pt>
    <dgm:pt modelId="{B03212C7-A062-4F9A-91DA-881ABAD4915D}" type="parTrans" cxnId="{47236BCD-B598-43BF-A9AA-1DB3169CB86E}">
      <dgm:prSet/>
      <dgm:spPr/>
      <dgm:t>
        <a:bodyPr/>
        <a:lstStyle/>
        <a:p>
          <a:endParaRPr lang="en-US"/>
        </a:p>
      </dgm:t>
    </dgm:pt>
    <dgm:pt modelId="{ABBDF5C8-3477-4DE9-8029-F15AB8681B9C}" type="sibTrans" cxnId="{47236BCD-B598-43BF-A9AA-1DB3169CB86E}">
      <dgm:prSet/>
      <dgm:spPr/>
      <dgm:t>
        <a:bodyPr/>
        <a:lstStyle/>
        <a:p>
          <a:endParaRPr lang="en-US"/>
        </a:p>
      </dgm:t>
    </dgm:pt>
    <dgm:pt modelId="{5CBF5EBC-1F10-4635-8DA5-A3AC22504FAE}">
      <dgm:prSet phldrT="[Text]" custT="1"/>
      <dgm:spPr/>
      <dgm:t>
        <a:bodyPr/>
        <a:lstStyle/>
        <a:p>
          <a:r>
            <a:rPr lang="en-US" sz="3000" spc="-70" baseline="0" dirty="0" smtClean="0"/>
            <a:t>Matt. 28:18, 19</a:t>
          </a:r>
          <a:endParaRPr lang="en-US" sz="3000" spc="-70" baseline="0" dirty="0"/>
        </a:p>
      </dgm:t>
    </dgm:pt>
    <dgm:pt modelId="{9B2DD717-93B6-4118-ABC6-C9F63318FEC6}" type="parTrans" cxnId="{C27E6D8D-8E97-4362-97D2-68BDBE08C472}">
      <dgm:prSet/>
      <dgm:spPr/>
      <dgm:t>
        <a:bodyPr/>
        <a:lstStyle/>
        <a:p>
          <a:endParaRPr lang="en-US"/>
        </a:p>
      </dgm:t>
    </dgm:pt>
    <dgm:pt modelId="{865136EF-FDE6-45EB-9E34-DBB8ACB0C624}" type="sibTrans" cxnId="{C27E6D8D-8E97-4362-97D2-68BDBE08C472}">
      <dgm:prSet/>
      <dgm:spPr/>
      <dgm:t>
        <a:bodyPr/>
        <a:lstStyle/>
        <a:p>
          <a:endParaRPr lang="en-US"/>
        </a:p>
      </dgm:t>
    </dgm:pt>
    <dgm:pt modelId="{05477DAB-CADC-4620-BBA4-0A1513B1BE94}">
      <dgm:prSet phldrT="[Text]"/>
      <dgm:spPr/>
      <dgm:t>
        <a:bodyPr/>
        <a:lstStyle/>
        <a:p>
          <a:r>
            <a:rPr lang="en-US" sz="3000" spc="-70" baseline="0" dirty="0" smtClean="0"/>
            <a:t>Mark 16:15, 16</a:t>
          </a:r>
          <a:endParaRPr lang="en-US" sz="3000" spc="-70" baseline="0" dirty="0"/>
        </a:p>
      </dgm:t>
    </dgm:pt>
    <dgm:pt modelId="{184CBA5C-1D41-41A3-96B8-AAB3019B14EF}" type="parTrans" cxnId="{D3C768B6-1990-4487-995A-D42892E9981A}">
      <dgm:prSet/>
      <dgm:spPr/>
      <dgm:t>
        <a:bodyPr/>
        <a:lstStyle/>
        <a:p>
          <a:endParaRPr lang="en-US"/>
        </a:p>
      </dgm:t>
    </dgm:pt>
    <dgm:pt modelId="{C8228EDB-D886-4D7F-92D1-06BAE1FA5573}" type="sibTrans" cxnId="{D3C768B6-1990-4487-995A-D42892E9981A}">
      <dgm:prSet/>
      <dgm:spPr/>
      <dgm:t>
        <a:bodyPr/>
        <a:lstStyle/>
        <a:p>
          <a:endParaRPr lang="en-US"/>
        </a:p>
      </dgm:t>
    </dgm:pt>
    <dgm:pt modelId="{626F38FD-F3E6-4A1E-B2AD-AC341D0B9870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80000">
              <a:schemeClr val="accent6">
                <a:lumMod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3400" baseline="30000" dirty="0" smtClean="0"/>
            <a:t>2 </a:t>
          </a:r>
          <a:r>
            <a:rPr lang="en-US" sz="3400" dirty="0" smtClean="0"/>
            <a:t>Edification</a:t>
          </a:r>
          <a:endParaRPr lang="en-US" sz="3400" dirty="0"/>
        </a:p>
      </dgm:t>
    </dgm:pt>
    <dgm:pt modelId="{B88CB4B4-B44A-483C-AF3A-1C35CB4381C9}" type="parTrans" cxnId="{9334B225-FF19-4D44-8CF3-BC0E243F97C6}">
      <dgm:prSet/>
      <dgm:spPr/>
      <dgm:t>
        <a:bodyPr/>
        <a:lstStyle/>
        <a:p>
          <a:endParaRPr lang="en-US"/>
        </a:p>
      </dgm:t>
    </dgm:pt>
    <dgm:pt modelId="{2D47764F-0200-4B12-8F20-041A38D4C55B}" type="sibTrans" cxnId="{9334B225-FF19-4D44-8CF3-BC0E243F97C6}">
      <dgm:prSet/>
      <dgm:spPr/>
      <dgm:t>
        <a:bodyPr/>
        <a:lstStyle/>
        <a:p>
          <a:endParaRPr lang="en-US"/>
        </a:p>
      </dgm:t>
    </dgm:pt>
    <dgm:pt modelId="{BEA0A68C-3861-487F-BED0-7E848A9DDDB6}">
      <dgm:prSet phldrT="[Text]"/>
      <dgm:spPr/>
      <dgm:t>
        <a:bodyPr/>
        <a:lstStyle/>
        <a:p>
          <a:r>
            <a:rPr lang="en-US" dirty="0" smtClean="0"/>
            <a:t>Matt. 28:20</a:t>
          </a:r>
          <a:endParaRPr lang="en-US" dirty="0"/>
        </a:p>
      </dgm:t>
    </dgm:pt>
    <dgm:pt modelId="{3E507064-856B-4D31-865F-34EC34A7CDA7}" type="parTrans" cxnId="{8A126D53-34A5-45DA-901C-E3DD823048B9}">
      <dgm:prSet/>
      <dgm:spPr/>
      <dgm:t>
        <a:bodyPr/>
        <a:lstStyle/>
        <a:p>
          <a:endParaRPr lang="en-US"/>
        </a:p>
      </dgm:t>
    </dgm:pt>
    <dgm:pt modelId="{C8D8D582-EF1E-4ECC-AE90-A5B3E3C2A6C2}" type="sibTrans" cxnId="{8A126D53-34A5-45DA-901C-E3DD823048B9}">
      <dgm:prSet/>
      <dgm:spPr/>
      <dgm:t>
        <a:bodyPr/>
        <a:lstStyle/>
        <a:p>
          <a:endParaRPr lang="en-US"/>
        </a:p>
      </dgm:t>
    </dgm:pt>
    <dgm:pt modelId="{B0DEF8E9-9C1D-4964-A2AF-4C73340D0676}">
      <dgm:prSet phldrT="[Text]"/>
      <dgm:spPr/>
      <dgm:t>
        <a:bodyPr/>
        <a:lstStyle/>
        <a:p>
          <a:r>
            <a:rPr lang="en-US" dirty="0" smtClean="0"/>
            <a:t>Rom. 15:1-6</a:t>
          </a:r>
          <a:endParaRPr lang="en-US" dirty="0"/>
        </a:p>
      </dgm:t>
    </dgm:pt>
    <dgm:pt modelId="{0E288532-45C1-456A-8655-170EB0D596C3}" type="parTrans" cxnId="{21C429E4-96A9-4F0E-B516-56CE50656167}">
      <dgm:prSet/>
      <dgm:spPr/>
      <dgm:t>
        <a:bodyPr/>
        <a:lstStyle/>
        <a:p>
          <a:endParaRPr lang="en-US"/>
        </a:p>
      </dgm:t>
    </dgm:pt>
    <dgm:pt modelId="{607881EF-CD9E-46FD-9521-AF1799D972AF}" type="sibTrans" cxnId="{21C429E4-96A9-4F0E-B516-56CE50656167}">
      <dgm:prSet/>
      <dgm:spPr/>
      <dgm:t>
        <a:bodyPr/>
        <a:lstStyle/>
        <a:p>
          <a:endParaRPr lang="en-US"/>
        </a:p>
      </dgm:t>
    </dgm:pt>
    <dgm:pt modelId="{FF511026-3371-4828-B218-C04595EA88DB}" type="pres">
      <dgm:prSet presAssocID="{CE603692-1356-4D1C-B2D2-4C9FE9DF77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0E7B84-89F3-44E8-B66A-3684E60F7CC1}" type="pres">
      <dgm:prSet presAssocID="{2FE89155-AD37-4FB6-9457-CFDE4609283A}" presName="linNode" presStyleCnt="0"/>
      <dgm:spPr/>
    </dgm:pt>
    <dgm:pt modelId="{1ED94A1A-03F9-441F-BD51-8728AC904FFF}" type="pres">
      <dgm:prSet presAssocID="{2FE89155-AD37-4FB6-9457-CFDE4609283A}" presName="parentShp" presStyleLbl="node1" presStyleIdx="0" presStyleCnt="2" custScaleX="117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B2EEC-9E39-493D-B6E8-1EA19362D5E2}" type="pres">
      <dgm:prSet presAssocID="{2FE89155-AD37-4FB6-9457-CFDE4609283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009B9-AEDA-4D93-B4B7-159FB8CB26F3}" type="pres">
      <dgm:prSet presAssocID="{ABBDF5C8-3477-4DE9-8029-F15AB8681B9C}" presName="spacing" presStyleCnt="0"/>
      <dgm:spPr/>
    </dgm:pt>
    <dgm:pt modelId="{38304919-A84A-4B10-A9EB-124643B650E6}" type="pres">
      <dgm:prSet presAssocID="{626F38FD-F3E6-4A1E-B2AD-AC341D0B9870}" presName="linNode" presStyleCnt="0"/>
      <dgm:spPr/>
    </dgm:pt>
    <dgm:pt modelId="{1F30070B-FDA8-4652-B84A-E26EBBAEA65D}" type="pres">
      <dgm:prSet presAssocID="{626F38FD-F3E6-4A1E-B2AD-AC341D0B9870}" presName="parentShp" presStyleLbl="node1" presStyleIdx="1" presStyleCnt="2" custScaleX="117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78CD1-5739-4598-BC90-3B3A2C42AAE9}" type="pres">
      <dgm:prSet presAssocID="{626F38FD-F3E6-4A1E-B2AD-AC341D0B987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4B225-FF19-4D44-8CF3-BC0E243F97C6}" srcId="{CE603692-1356-4D1C-B2D2-4C9FE9DF7706}" destId="{626F38FD-F3E6-4A1E-B2AD-AC341D0B9870}" srcOrd="1" destOrd="0" parTransId="{B88CB4B4-B44A-483C-AF3A-1C35CB4381C9}" sibTransId="{2D47764F-0200-4B12-8F20-041A38D4C55B}"/>
    <dgm:cxn modelId="{4BDD69EE-F7B7-4D46-8104-0C77B9705C23}" type="presOf" srcId="{CE603692-1356-4D1C-B2D2-4C9FE9DF7706}" destId="{FF511026-3371-4828-B218-C04595EA88DB}" srcOrd="0" destOrd="0" presId="urn:microsoft.com/office/officeart/2005/8/layout/vList6"/>
    <dgm:cxn modelId="{B8D54AB3-6202-49D0-85D7-A99E1EE5D540}" type="presOf" srcId="{05477DAB-CADC-4620-BBA4-0A1513B1BE94}" destId="{5FCB2EEC-9E39-493D-B6E8-1EA19362D5E2}" srcOrd="0" destOrd="1" presId="urn:microsoft.com/office/officeart/2005/8/layout/vList6"/>
    <dgm:cxn modelId="{9483F4DE-B335-451F-95CD-94811FD9A48E}" type="presOf" srcId="{5CBF5EBC-1F10-4635-8DA5-A3AC22504FAE}" destId="{5FCB2EEC-9E39-493D-B6E8-1EA19362D5E2}" srcOrd="0" destOrd="0" presId="urn:microsoft.com/office/officeart/2005/8/layout/vList6"/>
    <dgm:cxn modelId="{21C429E4-96A9-4F0E-B516-56CE50656167}" srcId="{626F38FD-F3E6-4A1E-B2AD-AC341D0B9870}" destId="{B0DEF8E9-9C1D-4964-A2AF-4C73340D0676}" srcOrd="1" destOrd="0" parTransId="{0E288532-45C1-456A-8655-170EB0D596C3}" sibTransId="{607881EF-CD9E-46FD-9521-AF1799D972AF}"/>
    <dgm:cxn modelId="{7D96E192-7A62-4DF7-82AB-5DD0D77FA9DE}" type="presOf" srcId="{B0DEF8E9-9C1D-4964-A2AF-4C73340D0676}" destId="{9D978CD1-5739-4598-BC90-3B3A2C42AAE9}" srcOrd="0" destOrd="1" presId="urn:microsoft.com/office/officeart/2005/8/layout/vList6"/>
    <dgm:cxn modelId="{FB2E743E-1AAC-4CF3-8CA3-1443A7FE10B8}" type="presOf" srcId="{2FE89155-AD37-4FB6-9457-CFDE4609283A}" destId="{1ED94A1A-03F9-441F-BD51-8728AC904FFF}" srcOrd="0" destOrd="0" presId="urn:microsoft.com/office/officeart/2005/8/layout/vList6"/>
    <dgm:cxn modelId="{D3C768B6-1990-4487-995A-D42892E9981A}" srcId="{2FE89155-AD37-4FB6-9457-CFDE4609283A}" destId="{05477DAB-CADC-4620-BBA4-0A1513B1BE94}" srcOrd="1" destOrd="0" parTransId="{184CBA5C-1D41-41A3-96B8-AAB3019B14EF}" sibTransId="{C8228EDB-D886-4D7F-92D1-06BAE1FA5573}"/>
    <dgm:cxn modelId="{967A4974-30D3-4182-A6F4-3FA19D776E44}" type="presOf" srcId="{626F38FD-F3E6-4A1E-B2AD-AC341D0B9870}" destId="{1F30070B-FDA8-4652-B84A-E26EBBAEA65D}" srcOrd="0" destOrd="0" presId="urn:microsoft.com/office/officeart/2005/8/layout/vList6"/>
    <dgm:cxn modelId="{0A88318E-80D0-476E-9254-4F0125D9BAF5}" type="presOf" srcId="{BEA0A68C-3861-487F-BED0-7E848A9DDDB6}" destId="{9D978CD1-5739-4598-BC90-3B3A2C42AAE9}" srcOrd="0" destOrd="0" presId="urn:microsoft.com/office/officeart/2005/8/layout/vList6"/>
    <dgm:cxn modelId="{C27E6D8D-8E97-4362-97D2-68BDBE08C472}" srcId="{2FE89155-AD37-4FB6-9457-CFDE4609283A}" destId="{5CBF5EBC-1F10-4635-8DA5-A3AC22504FAE}" srcOrd="0" destOrd="0" parTransId="{9B2DD717-93B6-4118-ABC6-C9F63318FEC6}" sibTransId="{865136EF-FDE6-45EB-9E34-DBB8ACB0C624}"/>
    <dgm:cxn modelId="{47236BCD-B598-43BF-A9AA-1DB3169CB86E}" srcId="{CE603692-1356-4D1C-B2D2-4C9FE9DF7706}" destId="{2FE89155-AD37-4FB6-9457-CFDE4609283A}" srcOrd="0" destOrd="0" parTransId="{B03212C7-A062-4F9A-91DA-881ABAD4915D}" sibTransId="{ABBDF5C8-3477-4DE9-8029-F15AB8681B9C}"/>
    <dgm:cxn modelId="{8A126D53-34A5-45DA-901C-E3DD823048B9}" srcId="{626F38FD-F3E6-4A1E-B2AD-AC341D0B9870}" destId="{BEA0A68C-3861-487F-BED0-7E848A9DDDB6}" srcOrd="0" destOrd="0" parTransId="{3E507064-856B-4D31-865F-34EC34A7CDA7}" sibTransId="{C8D8D582-EF1E-4ECC-AE90-A5B3E3C2A6C2}"/>
    <dgm:cxn modelId="{91DE0332-9A43-4844-AC4D-54FE42EE654D}" type="presParOf" srcId="{FF511026-3371-4828-B218-C04595EA88DB}" destId="{480E7B84-89F3-44E8-B66A-3684E60F7CC1}" srcOrd="0" destOrd="0" presId="urn:microsoft.com/office/officeart/2005/8/layout/vList6"/>
    <dgm:cxn modelId="{538EA35D-A459-4E9E-BCB1-824EE44402AD}" type="presParOf" srcId="{480E7B84-89F3-44E8-B66A-3684E60F7CC1}" destId="{1ED94A1A-03F9-441F-BD51-8728AC904FFF}" srcOrd="0" destOrd="0" presId="urn:microsoft.com/office/officeart/2005/8/layout/vList6"/>
    <dgm:cxn modelId="{D2220BA4-4BDF-489E-B49B-79B927B320F2}" type="presParOf" srcId="{480E7B84-89F3-44E8-B66A-3684E60F7CC1}" destId="{5FCB2EEC-9E39-493D-B6E8-1EA19362D5E2}" srcOrd="1" destOrd="0" presId="urn:microsoft.com/office/officeart/2005/8/layout/vList6"/>
    <dgm:cxn modelId="{6A763D70-A798-4D14-B7C6-06598C5FA3B7}" type="presParOf" srcId="{FF511026-3371-4828-B218-C04595EA88DB}" destId="{58A009B9-AEDA-4D93-B4B7-159FB8CB26F3}" srcOrd="1" destOrd="0" presId="urn:microsoft.com/office/officeart/2005/8/layout/vList6"/>
    <dgm:cxn modelId="{083C6304-E538-4B6F-BFD8-67CB1A176DDF}" type="presParOf" srcId="{FF511026-3371-4828-B218-C04595EA88DB}" destId="{38304919-A84A-4B10-A9EB-124643B650E6}" srcOrd="2" destOrd="0" presId="urn:microsoft.com/office/officeart/2005/8/layout/vList6"/>
    <dgm:cxn modelId="{2A9F9D01-2BD0-4BEA-B54F-97AB28665F02}" type="presParOf" srcId="{38304919-A84A-4B10-A9EB-124643B650E6}" destId="{1F30070B-FDA8-4652-B84A-E26EBBAEA65D}" srcOrd="0" destOrd="0" presId="urn:microsoft.com/office/officeart/2005/8/layout/vList6"/>
    <dgm:cxn modelId="{D269F1B9-DEB8-4EB1-A516-52E4BAB6E360}" type="presParOf" srcId="{38304919-A84A-4B10-A9EB-124643B650E6}" destId="{9D978CD1-5739-4598-BC90-3B3A2C42AA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03692-1356-4D1C-B2D2-4C9FE9DF7706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E89155-AD37-4FB6-9457-CFDE4609283A}">
      <dgm:prSet phldrT="[Text]"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95000"/>
              </a:schemeClr>
            </a:gs>
          </a:gsLst>
        </a:gradFill>
      </dgm:spPr>
      <dgm:t>
        <a:bodyPr/>
        <a:lstStyle/>
        <a:p>
          <a:r>
            <a:rPr lang="en-US" sz="3400" baseline="30000" dirty="0" smtClean="0"/>
            <a:t>1 </a:t>
          </a:r>
          <a:r>
            <a:rPr lang="en-US" sz="3400" dirty="0" smtClean="0"/>
            <a:t>Evangelism</a:t>
          </a:r>
          <a:endParaRPr lang="en-US" sz="3400" dirty="0"/>
        </a:p>
      </dgm:t>
    </dgm:pt>
    <dgm:pt modelId="{B03212C7-A062-4F9A-91DA-881ABAD4915D}" type="parTrans" cxnId="{47236BCD-B598-43BF-A9AA-1DB3169CB86E}">
      <dgm:prSet/>
      <dgm:spPr/>
      <dgm:t>
        <a:bodyPr/>
        <a:lstStyle/>
        <a:p>
          <a:endParaRPr lang="en-US"/>
        </a:p>
      </dgm:t>
    </dgm:pt>
    <dgm:pt modelId="{ABBDF5C8-3477-4DE9-8029-F15AB8681B9C}" type="sibTrans" cxnId="{47236BCD-B598-43BF-A9AA-1DB3169CB86E}">
      <dgm:prSet/>
      <dgm:spPr/>
      <dgm:t>
        <a:bodyPr/>
        <a:lstStyle/>
        <a:p>
          <a:endParaRPr lang="en-US"/>
        </a:p>
      </dgm:t>
    </dgm:pt>
    <dgm:pt modelId="{5CBF5EBC-1F10-4635-8DA5-A3AC22504FAE}">
      <dgm:prSet phldrT="[Text]"/>
      <dgm:spPr/>
      <dgm:t>
        <a:bodyPr/>
        <a:lstStyle/>
        <a:p>
          <a:r>
            <a:rPr lang="en-US" dirty="0" smtClean="0"/>
            <a:t>Matt. 28:18, 19</a:t>
          </a:r>
          <a:endParaRPr lang="en-US" dirty="0"/>
        </a:p>
      </dgm:t>
    </dgm:pt>
    <dgm:pt modelId="{9B2DD717-93B6-4118-ABC6-C9F63318FEC6}" type="parTrans" cxnId="{C27E6D8D-8E97-4362-97D2-68BDBE08C472}">
      <dgm:prSet/>
      <dgm:spPr/>
      <dgm:t>
        <a:bodyPr/>
        <a:lstStyle/>
        <a:p>
          <a:endParaRPr lang="en-US"/>
        </a:p>
      </dgm:t>
    </dgm:pt>
    <dgm:pt modelId="{865136EF-FDE6-45EB-9E34-DBB8ACB0C624}" type="sibTrans" cxnId="{C27E6D8D-8E97-4362-97D2-68BDBE08C472}">
      <dgm:prSet/>
      <dgm:spPr/>
      <dgm:t>
        <a:bodyPr/>
        <a:lstStyle/>
        <a:p>
          <a:endParaRPr lang="en-US"/>
        </a:p>
      </dgm:t>
    </dgm:pt>
    <dgm:pt modelId="{05477DAB-CADC-4620-BBA4-0A1513B1BE94}">
      <dgm:prSet phldrT="[Text]"/>
      <dgm:spPr/>
      <dgm:t>
        <a:bodyPr/>
        <a:lstStyle/>
        <a:p>
          <a:r>
            <a:rPr lang="en-US" dirty="0" smtClean="0"/>
            <a:t>Mark 16:15, 16</a:t>
          </a:r>
          <a:endParaRPr lang="en-US" dirty="0"/>
        </a:p>
      </dgm:t>
    </dgm:pt>
    <dgm:pt modelId="{184CBA5C-1D41-41A3-96B8-AAB3019B14EF}" type="parTrans" cxnId="{D3C768B6-1990-4487-995A-D42892E9981A}">
      <dgm:prSet/>
      <dgm:spPr/>
      <dgm:t>
        <a:bodyPr/>
        <a:lstStyle/>
        <a:p>
          <a:endParaRPr lang="en-US"/>
        </a:p>
      </dgm:t>
    </dgm:pt>
    <dgm:pt modelId="{C8228EDB-D886-4D7F-92D1-06BAE1FA5573}" type="sibTrans" cxnId="{D3C768B6-1990-4487-995A-D42892E9981A}">
      <dgm:prSet/>
      <dgm:spPr/>
      <dgm:t>
        <a:bodyPr/>
        <a:lstStyle/>
        <a:p>
          <a:endParaRPr lang="en-US"/>
        </a:p>
      </dgm:t>
    </dgm:pt>
    <dgm:pt modelId="{626F38FD-F3E6-4A1E-B2AD-AC341D0B9870}">
      <dgm:prSet phldrT="[Text]"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95000"/>
              </a:schemeClr>
            </a:gs>
          </a:gsLst>
        </a:gradFill>
      </dgm:spPr>
      <dgm:t>
        <a:bodyPr/>
        <a:lstStyle/>
        <a:p>
          <a:r>
            <a:rPr lang="en-US" sz="3400" baseline="30000" dirty="0" smtClean="0"/>
            <a:t>2 </a:t>
          </a:r>
          <a:r>
            <a:rPr lang="en-US" sz="3400" dirty="0" smtClean="0"/>
            <a:t>Edification</a:t>
          </a:r>
          <a:endParaRPr lang="en-US" sz="3400" dirty="0"/>
        </a:p>
      </dgm:t>
    </dgm:pt>
    <dgm:pt modelId="{B88CB4B4-B44A-483C-AF3A-1C35CB4381C9}" type="parTrans" cxnId="{9334B225-FF19-4D44-8CF3-BC0E243F97C6}">
      <dgm:prSet/>
      <dgm:spPr/>
      <dgm:t>
        <a:bodyPr/>
        <a:lstStyle/>
        <a:p>
          <a:endParaRPr lang="en-US"/>
        </a:p>
      </dgm:t>
    </dgm:pt>
    <dgm:pt modelId="{2D47764F-0200-4B12-8F20-041A38D4C55B}" type="sibTrans" cxnId="{9334B225-FF19-4D44-8CF3-BC0E243F97C6}">
      <dgm:prSet/>
      <dgm:spPr/>
      <dgm:t>
        <a:bodyPr/>
        <a:lstStyle/>
        <a:p>
          <a:endParaRPr lang="en-US"/>
        </a:p>
      </dgm:t>
    </dgm:pt>
    <dgm:pt modelId="{BEA0A68C-3861-487F-BED0-7E848A9DDDB6}">
      <dgm:prSet phldrT="[Text]"/>
      <dgm:spPr/>
      <dgm:t>
        <a:bodyPr/>
        <a:lstStyle/>
        <a:p>
          <a:r>
            <a:rPr lang="en-US" dirty="0" smtClean="0"/>
            <a:t>Matt. 28:20</a:t>
          </a:r>
          <a:endParaRPr lang="en-US" dirty="0"/>
        </a:p>
      </dgm:t>
    </dgm:pt>
    <dgm:pt modelId="{3E507064-856B-4D31-865F-34EC34A7CDA7}" type="parTrans" cxnId="{8A126D53-34A5-45DA-901C-E3DD823048B9}">
      <dgm:prSet/>
      <dgm:spPr/>
      <dgm:t>
        <a:bodyPr/>
        <a:lstStyle/>
        <a:p>
          <a:endParaRPr lang="en-US"/>
        </a:p>
      </dgm:t>
    </dgm:pt>
    <dgm:pt modelId="{C8D8D582-EF1E-4ECC-AE90-A5B3E3C2A6C2}" type="sibTrans" cxnId="{8A126D53-34A5-45DA-901C-E3DD823048B9}">
      <dgm:prSet/>
      <dgm:spPr/>
      <dgm:t>
        <a:bodyPr/>
        <a:lstStyle/>
        <a:p>
          <a:endParaRPr lang="en-US"/>
        </a:p>
      </dgm:t>
    </dgm:pt>
    <dgm:pt modelId="{B0DEF8E9-9C1D-4964-A2AF-4C73340D0676}">
      <dgm:prSet phldrT="[Text]"/>
      <dgm:spPr/>
      <dgm:t>
        <a:bodyPr/>
        <a:lstStyle/>
        <a:p>
          <a:r>
            <a:rPr lang="en-US" dirty="0" smtClean="0"/>
            <a:t>Rom. 15:1-6</a:t>
          </a:r>
          <a:endParaRPr lang="en-US" dirty="0"/>
        </a:p>
      </dgm:t>
    </dgm:pt>
    <dgm:pt modelId="{0E288532-45C1-456A-8655-170EB0D596C3}" type="parTrans" cxnId="{21C429E4-96A9-4F0E-B516-56CE50656167}">
      <dgm:prSet/>
      <dgm:spPr/>
      <dgm:t>
        <a:bodyPr/>
        <a:lstStyle/>
        <a:p>
          <a:endParaRPr lang="en-US"/>
        </a:p>
      </dgm:t>
    </dgm:pt>
    <dgm:pt modelId="{607881EF-CD9E-46FD-9521-AF1799D972AF}" type="sibTrans" cxnId="{21C429E4-96A9-4F0E-B516-56CE50656167}">
      <dgm:prSet/>
      <dgm:spPr/>
      <dgm:t>
        <a:bodyPr/>
        <a:lstStyle/>
        <a:p>
          <a:endParaRPr lang="en-US"/>
        </a:p>
      </dgm:t>
    </dgm:pt>
    <dgm:pt modelId="{CABC5B08-9CB1-4D53-A26C-000CCF2514F0}">
      <dgm:prSet phldrT="[Text]" custT="1"/>
      <dgm:spPr/>
      <dgm:t>
        <a:bodyPr/>
        <a:lstStyle/>
        <a:p>
          <a:r>
            <a:rPr lang="en-US" sz="3400" baseline="30000" dirty="0" smtClean="0"/>
            <a:t>3</a:t>
          </a:r>
          <a:r>
            <a:rPr lang="en-US" sz="3500" baseline="30000" dirty="0" smtClean="0"/>
            <a:t> </a:t>
          </a:r>
          <a:r>
            <a:rPr lang="en-US" sz="3200" spc="-50" baseline="0" dirty="0" smtClean="0"/>
            <a:t>Benevolence</a:t>
          </a:r>
          <a:endParaRPr lang="en-US" sz="3200" spc="-50" baseline="0" dirty="0"/>
        </a:p>
      </dgm:t>
    </dgm:pt>
    <dgm:pt modelId="{846B5199-0867-4830-9BFF-BF4F3EABCAF3}" type="parTrans" cxnId="{1EC9A07A-073E-423E-B4E4-296C7C02215B}">
      <dgm:prSet/>
      <dgm:spPr/>
      <dgm:t>
        <a:bodyPr/>
        <a:lstStyle/>
        <a:p>
          <a:endParaRPr lang="en-US"/>
        </a:p>
      </dgm:t>
    </dgm:pt>
    <dgm:pt modelId="{2034A3ED-88FD-413F-90C5-55AEC69FD829}" type="sibTrans" cxnId="{1EC9A07A-073E-423E-B4E4-296C7C02215B}">
      <dgm:prSet/>
      <dgm:spPr/>
      <dgm:t>
        <a:bodyPr/>
        <a:lstStyle/>
        <a:p>
          <a:endParaRPr lang="en-US"/>
        </a:p>
      </dgm:t>
    </dgm:pt>
    <dgm:pt modelId="{A56EB707-3ACE-4E69-8949-F2AEFFFBC7F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Rom</a:t>
          </a:r>
          <a:r>
            <a:rPr lang="en-US" dirty="0" smtClean="0"/>
            <a:t>. 15:26, 27</a:t>
          </a:r>
          <a:endParaRPr lang="en-US" dirty="0"/>
        </a:p>
      </dgm:t>
    </dgm:pt>
    <dgm:pt modelId="{70A2D03D-F34A-4A34-9A3E-DBDBD5125DC0}" type="parTrans" cxnId="{76EAA128-8109-412C-BE40-F10EF3F68E57}">
      <dgm:prSet/>
      <dgm:spPr/>
      <dgm:t>
        <a:bodyPr/>
        <a:lstStyle/>
        <a:p>
          <a:endParaRPr lang="en-US"/>
        </a:p>
      </dgm:t>
    </dgm:pt>
    <dgm:pt modelId="{A4C0B41B-34A7-4AD9-9472-2873D0827738}" type="sibTrans" cxnId="{76EAA128-8109-412C-BE40-F10EF3F68E57}">
      <dgm:prSet/>
      <dgm:spPr/>
      <dgm:t>
        <a:bodyPr/>
        <a:lstStyle/>
        <a:p>
          <a:endParaRPr lang="en-US"/>
        </a:p>
      </dgm:t>
    </dgm:pt>
    <dgm:pt modelId="{A11172B4-835D-4DB1-BA36-074A70815A50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1 </a:t>
          </a:r>
          <a:r>
            <a:rPr lang="en-US" dirty="0" smtClean="0"/>
            <a:t>Tim. 5:3-16</a:t>
          </a:r>
          <a:endParaRPr lang="en-US" dirty="0"/>
        </a:p>
      </dgm:t>
    </dgm:pt>
    <dgm:pt modelId="{2E816BAE-EE2B-44DC-9EEB-39EBBE0D41F0}" type="parTrans" cxnId="{57CC5647-DF96-4ED1-848C-885174259392}">
      <dgm:prSet/>
      <dgm:spPr/>
      <dgm:t>
        <a:bodyPr/>
        <a:lstStyle/>
        <a:p>
          <a:endParaRPr lang="en-US"/>
        </a:p>
      </dgm:t>
    </dgm:pt>
    <dgm:pt modelId="{8A2E8519-7F7F-40B5-ACFE-256B748F318B}" type="sibTrans" cxnId="{57CC5647-DF96-4ED1-848C-885174259392}">
      <dgm:prSet/>
      <dgm:spPr/>
      <dgm:t>
        <a:bodyPr/>
        <a:lstStyle/>
        <a:p>
          <a:endParaRPr lang="en-US"/>
        </a:p>
      </dgm:t>
    </dgm:pt>
    <dgm:pt modelId="{FF511026-3371-4828-B218-C04595EA88DB}" type="pres">
      <dgm:prSet presAssocID="{CE603692-1356-4D1C-B2D2-4C9FE9DF77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0E7B84-89F3-44E8-B66A-3684E60F7CC1}" type="pres">
      <dgm:prSet presAssocID="{2FE89155-AD37-4FB6-9457-CFDE4609283A}" presName="linNode" presStyleCnt="0"/>
      <dgm:spPr/>
    </dgm:pt>
    <dgm:pt modelId="{1ED94A1A-03F9-441F-BD51-8728AC904FFF}" type="pres">
      <dgm:prSet presAssocID="{2FE89155-AD37-4FB6-9457-CFDE4609283A}" presName="parentShp" presStyleLbl="node1" presStyleIdx="0" presStyleCnt="3" custScaleX="117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B2EEC-9E39-493D-B6E8-1EA19362D5E2}" type="pres">
      <dgm:prSet presAssocID="{2FE89155-AD37-4FB6-9457-CFDE4609283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009B9-AEDA-4D93-B4B7-159FB8CB26F3}" type="pres">
      <dgm:prSet presAssocID="{ABBDF5C8-3477-4DE9-8029-F15AB8681B9C}" presName="spacing" presStyleCnt="0"/>
      <dgm:spPr/>
    </dgm:pt>
    <dgm:pt modelId="{38304919-A84A-4B10-A9EB-124643B650E6}" type="pres">
      <dgm:prSet presAssocID="{626F38FD-F3E6-4A1E-B2AD-AC341D0B9870}" presName="linNode" presStyleCnt="0"/>
      <dgm:spPr/>
    </dgm:pt>
    <dgm:pt modelId="{1F30070B-FDA8-4652-B84A-E26EBBAEA65D}" type="pres">
      <dgm:prSet presAssocID="{626F38FD-F3E6-4A1E-B2AD-AC341D0B9870}" presName="parentShp" presStyleLbl="node1" presStyleIdx="1" presStyleCnt="3" custScaleX="117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78CD1-5739-4598-BC90-3B3A2C42AAE9}" type="pres">
      <dgm:prSet presAssocID="{626F38FD-F3E6-4A1E-B2AD-AC341D0B987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EB8FB-3EB5-42F2-8394-F734EDB4ACAB}" type="pres">
      <dgm:prSet presAssocID="{2D47764F-0200-4B12-8F20-041A38D4C55B}" presName="spacing" presStyleCnt="0"/>
      <dgm:spPr/>
    </dgm:pt>
    <dgm:pt modelId="{95663B8A-59B4-4435-9C75-B6960C5C51BC}" type="pres">
      <dgm:prSet presAssocID="{CABC5B08-9CB1-4D53-A26C-000CCF2514F0}" presName="linNode" presStyleCnt="0"/>
      <dgm:spPr/>
    </dgm:pt>
    <dgm:pt modelId="{CDA96E67-BF8A-4566-B834-CE47CC68612A}" type="pres">
      <dgm:prSet presAssocID="{CABC5B08-9CB1-4D53-A26C-000CCF2514F0}" presName="parentShp" presStyleLbl="node1" presStyleIdx="2" presStyleCnt="3" custScaleX="117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22D04-99EB-46F7-9DD8-87D93FDB6A51}" type="pres">
      <dgm:prSet presAssocID="{CABC5B08-9CB1-4D53-A26C-000CCF2514F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4B225-FF19-4D44-8CF3-BC0E243F97C6}" srcId="{CE603692-1356-4D1C-B2D2-4C9FE9DF7706}" destId="{626F38FD-F3E6-4A1E-B2AD-AC341D0B9870}" srcOrd="1" destOrd="0" parTransId="{B88CB4B4-B44A-483C-AF3A-1C35CB4381C9}" sibTransId="{2D47764F-0200-4B12-8F20-041A38D4C55B}"/>
    <dgm:cxn modelId="{04EBC96C-B204-4FF8-AF2B-39831C254C64}" type="presOf" srcId="{B0DEF8E9-9C1D-4964-A2AF-4C73340D0676}" destId="{9D978CD1-5739-4598-BC90-3B3A2C42AAE9}" srcOrd="0" destOrd="1" presId="urn:microsoft.com/office/officeart/2005/8/layout/vList6"/>
    <dgm:cxn modelId="{A3D0C419-0509-47F5-BD46-55291957E0FA}" type="presOf" srcId="{626F38FD-F3E6-4A1E-B2AD-AC341D0B9870}" destId="{1F30070B-FDA8-4652-B84A-E26EBBAEA65D}" srcOrd="0" destOrd="0" presId="urn:microsoft.com/office/officeart/2005/8/layout/vList6"/>
    <dgm:cxn modelId="{97BC2E1C-324A-49B4-8A3C-9441E5687546}" type="presOf" srcId="{A56EB707-3ACE-4E69-8949-F2AEFFFBC7F1}" destId="{32F22D04-99EB-46F7-9DD8-87D93FDB6A51}" srcOrd="0" destOrd="0" presId="urn:microsoft.com/office/officeart/2005/8/layout/vList6"/>
    <dgm:cxn modelId="{22826540-64B6-4556-83B0-42574D762CBC}" type="presOf" srcId="{05477DAB-CADC-4620-BBA4-0A1513B1BE94}" destId="{5FCB2EEC-9E39-493D-B6E8-1EA19362D5E2}" srcOrd="0" destOrd="1" presId="urn:microsoft.com/office/officeart/2005/8/layout/vList6"/>
    <dgm:cxn modelId="{DC3DDC7A-C717-4F31-8FED-5DA5779AACC4}" type="presOf" srcId="{A11172B4-835D-4DB1-BA36-074A70815A50}" destId="{32F22D04-99EB-46F7-9DD8-87D93FDB6A51}" srcOrd="0" destOrd="1" presId="urn:microsoft.com/office/officeart/2005/8/layout/vList6"/>
    <dgm:cxn modelId="{C27E6D8D-8E97-4362-97D2-68BDBE08C472}" srcId="{2FE89155-AD37-4FB6-9457-CFDE4609283A}" destId="{5CBF5EBC-1F10-4635-8DA5-A3AC22504FAE}" srcOrd="0" destOrd="0" parTransId="{9B2DD717-93B6-4118-ABC6-C9F63318FEC6}" sibTransId="{865136EF-FDE6-45EB-9E34-DBB8ACB0C624}"/>
    <dgm:cxn modelId="{8A126D53-34A5-45DA-901C-E3DD823048B9}" srcId="{626F38FD-F3E6-4A1E-B2AD-AC341D0B9870}" destId="{BEA0A68C-3861-487F-BED0-7E848A9DDDB6}" srcOrd="0" destOrd="0" parTransId="{3E507064-856B-4D31-865F-34EC34A7CDA7}" sibTransId="{C8D8D582-EF1E-4ECC-AE90-A5B3E3C2A6C2}"/>
    <dgm:cxn modelId="{C3ADC873-0C87-4AE2-8E32-38BC3CB1C96C}" type="presOf" srcId="{CABC5B08-9CB1-4D53-A26C-000CCF2514F0}" destId="{CDA96E67-BF8A-4566-B834-CE47CC68612A}" srcOrd="0" destOrd="0" presId="urn:microsoft.com/office/officeart/2005/8/layout/vList6"/>
    <dgm:cxn modelId="{47236BCD-B598-43BF-A9AA-1DB3169CB86E}" srcId="{CE603692-1356-4D1C-B2D2-4C9FE9DF7706}" destId="{2FE89155-AD37-4FB6-9457-CFDE4609283A}" srcOrd="0" destOrd="0" parTransId="{B03212C7-A062-4F9A-91DA-881ABAD4915D}" sibTransId="{ABBDF5C8-3477-4DE9-8029-F15AB8681B9C}"/>
    <dgm:cxn modelId="{D3C768B6-1990-4487-995A-D42892E9981A}" srcId="{2FE89155-AD37-4FB6-9457-CFDE4609283A}" destId="{05477DAB-CADC-4620-BBA4-0A1513B1BE94}" srcOrd="1" destOrd="0" parTransId="{184CBA5C-1D41-41A3-96B8-AAB3019B14EF}" sibTransId="{C8228EDB-D886-4D7F-92D1-06BAE1FA5573}"/>
    <dgm:cxn modelId="{003D6D68-326F-4DE4-AC5B-0686DE1BA4E1}" type="presOf" srcId="{2FE89155-AD37-4FB6-9457-CFDE4609283A}" destId="{1ED94A1A-03F9-441F-BD51-8728AC904FFF}" srcOrd="0" destOrd="0" presId="urn:microsoft.com/office/officeart/2005/8/layout/vList6"/>
    <dgm:cxn modelId="{1EC9A07A-073E-423E-B4E4-296C7C02215B}" srcId="{CE603692-1356-4D1C-B2D2-4C9FE9DF7706}" destId="{CABC5B08-9CB1-4D53-A26C-000CCF2514F0}" srcOrd="2" destOrd="0" parTransId="{846B5199-0867-4830-9BFF-BF4F3EABCAF3}" sibTransId="{2034A3ED-88FD-413F-90C5-55AEC69FD829}"/>
    <dgm:cxn modelId="{2C45AD2C-8587-4B62-B5F6-40EBEE201595}" type="presOf" srcId="{CE603692-1356-4D1C-B2D2-4C9FE9DF7706}" destId="{FF511026-3371-4828-B218-C04595EA88DB}" srcOrd="0" destOrd="0" presId="urn:microsoft.com/office/officeart/2005/8/layout/vList6"/>
    <dgm:cxn modelId="{C1D65EB1-2935-4B6B-AF8E-E4EDD04DEBE5}" type="presOf" srcId="{5CBF5EBC-1F10-4635-8DA5-A3AC22504FAE}" destId="{5FCB2EEC-9E39-493D-B6E8-1EA19362D5E2}" srcOrd="0" destOrd="0" presId="urn:microsoft.com/office/officeart/2005/8/layout/vList6"/>
    <dgm:cxn modelId="{AC04C8B8-0F91-4FD8-8637-283A917BF7F3}" type="presOf" srcId="{BEA0A68C-3861-487F-BED0-7E848A9DDDB6}" destId="{9D978CD1-5739-4598-BC90-3B3A2C42AAE9}" srcOrd="0" destOrd="0" presId="urn:microsoft.com/office/officeart/2005/8/layout/vList6"/>
    <dgm:cxn modelId="{57CC5647-DF96-4ED1-848C-885174259392}" srcId="{CABC5B08-9CB1-4D53-A26C-000CCF2514F0}" destId="{A11172B4-835D-4DB1-BA36-074A70815A50}" srcOrd="1" destOrd="0" parTransId="{2E816BAE-EE2B-44DC-9EEB-39EBBE0D41F0}" sibTransId="{8A2E8519-7F7F-40B5-ACFE-256B748F318B}"/>
    <dgm:cxn modelId="{21C429E4-96A9-4F0E-B516-56CE50656167}" srcId="{626F38FD-F3E6-4A1E-B2AD-AC341D0B9870}" destId="{B0DEF8E9-9C1D-4964-A2AF-4C73340D0676}" srcOrd="1" destOrd="0" parTransId="{0E288532-45C1-456A-8655-170EB0D596C3}" sibTransId="{607881EF-CD9E-46FD-9521-AF1799D972AF}"/>
    <dgm:cxn modelId="{76EAA128-8109-412C-BE40-F10EF3F68E57}" srcId="{CABC5B08-9CB1-4D53-A26C-000CCF2514F0}" destId="{A56EB707-3ACE-4E69-8949-F2AEFFFBC7F1}" srcOrd="0" destOrd="0" parTransId="{70A2D03D-F34A-4A34-9A3E-DBDBD5125DC0}" sibTransId="{A4C0B41B-34A7-4AD9-9472-2873D0827738}"/>
    <dgm:cxn modelId="{9E81F60C-478B-46D4-8A26-F20523A0AADB}" type="presParOf" srcId="{FF511026-3371-4828-B218-C04595EA88DB}" destId="{480E7B84-89F3-44E8-B66A-3684E60F7CC1}" srcOrd="0" destOrd="0" presId="urn:microsoft.com/office/officeart/2005/8/layout/vList6"/>
    <dgm:cxn modelId="{1D230D61-10F7-45EC-9774-7043A99B61BE}" type="presParOf" srcId="{480E7B84-89F3-44E8-B66A-3684E60F7CC1}" destId="{1ED94A1A-03F9-441F-BD51-8728AC904FFF}" srcOrd="0" destOrd="0" presId="urn:microsoft.com/office/officeart/2005/8/layout/vList6"/>
    <dgm:cxn modelId="{1E8E4E94-5F3B-4323-831D-8324CFD34EEA}" type="presParOf" srcId="{480E7B84-89F3-44E8-B66A-3684E60F7CC1}" destId="{5FCB2EEC-9E39-493D-B6E8-1EA19362D5E2}" srcOrd="1" destOrd="0" presId="urn:microsoft.com/office/officeart/2005/8/layout/vList6"/>
    <dgm:cxn modelId="{C87F5D87-5B33-4605-BF18-2BEC7BB5C1A6}" type="presParOf" srcId="{FF511026-3371-4828-B218-C04595EA88DB}" destId="{58A009B9-AEDA-4D93-B4B7-159FB8CB26F3}" srcOrd="1" destOrd="0" presId="urn:microsoft.com/office/officeart/2005/8/layout/vList6"/>
    <dgm:cxn modelId="{B9618685-E256-46B5-9D93-D6CE0C220264}" type="presParOf" srcId="{FF511026-3371-4828-B218-C04595EA88DB}" destId="{38304919-A84A-4B10-A9EB-124643B650E6}" srcOrd="2" destOrd="0" presId="urn:microsoft.com/office/officeart/2005/8/layout/vList6"/>
    <dgm:cxn modelId="{DB99EA65-E82E-41BB-B05A-66D6C329F013}" type="presParOf" srcId="{38304919-A84A-4B10-A9EB-124643B650E6}" destId="{1F30070B-FDA8-4652-B84A-E26EBBAEA65D}" srcOrd="0" destOrd="0" presId="urn:microsoft.com/office/officeart/2005/8/layout/vList6"/>
    <dgm:cxn modelId="{3A5233F4-D74A-46B5-969A-DFCA6B6E6420}" type="presParOf" srcId="{38304919-A84A-4B10-A9EB-124643B650E6}" destId="{9D978CD1-5739-4598-BC90-3B3A2C42AAE9}" srcOrd="1" destOrd="0" presId="urn:microsoft.com/office/officeart/2005/8/layout/vList6"/>
    <dgm:cxn modelId="{182EA3DA-D1EA-4410-8C01-680F57F7DD57}" type="presParOf" srcId="{FF511026-3371-4828-B218-C04595EA88DB}" destId="{47BEB8FB-3EB5-42F2-8394-F734EDB4ACAB}" srcOrd="3" destOrd="0" presId="urn:microsoft.com/office/officeart/2005/8/layout/vList6"/>
    <dgm:cxn modelId="{45993C72-A872-451B-A5F3-C68146FC2A6D}" type="presParOf" srcId="{FF511026-3371-4828-B218-C04595EA88DB}" destId="{95663B8A-59B4-4435-9C75-B6960C5C51BC}" srcOrd="4" destOrd="0" presId="urn:microsoft.com/office/officeart/2005/8/layout/vList6"/>
    <dgm:cxn modelId="{ABEDDF20-86A6-46AB-8C7F-C40FD1B204EF}" type="presParOf" srcId="{95663B8A-59B4-4435-9C75-B6960C5C51BC}" destId="{CDA96E67-BF8A-4566-B834-CE47CC68612A}" srcOrd="0" destOrd="0" presId="urn:microsoft.com/office/officeart/2005/8/layout/vList6"/>
    <dgm:cxn modelId="{40D63F7D-045C-4B3B-828C-F206BF6B093A}" type="presParOf" srcId="{95663B8A-59B4-4435-9C75-B6960C5C51BC}" destId="{32F22D04-99EB-46F7-9DD8-87D93FDB6A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B2EEC-9E39-493D-B6E8-1EA19362D5E2}">
      <dsp:nvSpPr>
        <dsp:cNvPr id="0" name=""/>
        <dsp:cNvSpPr/>
      </dsp:nvSpPr>
      <dsp:spPr>
        <a:xfrm>
          <a:off x="2683781" y="0"/>
          <a:ext cx="3411140" cy="4064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Matt. 28:18, 19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Mark 16:15, 16</a:t>
          </a:r>
          <a:endParaRPr lang="en-US" sz="3700" kern="1200" dirty="0"/>
        </a:p>
      </dsp:txBody>
      <dsp:txXfrm>
        <a:off x="2683781" y="508000"/>
        <a:ext cx="2131963" cy="3048000"/>
      </dsp:txXfrm>
    </dsp:sp>
    <dsp:sp modelId="{1ED94A1A-03F9-441F-BD51-8728AC904FFF}">
      <dsp:nvSpPr>
        <dsp:cNvPr id="0" name=""/>
        <dsp:cNvSpPr/>
      </dsp:nvSpPr>
      <dsp:spPr>
        <a:xfrm>
          <a:off x="1078" y="0"/>
          <a:ext cx="2682702" cy="4064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baseline="30000" dirty="0" smtClean="0"/>
            <a:t>1 </a:t>
          </a:r>
          <a:r>
            <a:rPr lang="en-US" sz="3400" kern="1200" dirty="0" smtClean="0"/>
            <a:t>Evangelism</a:t>
          </a:r>
          <a:endParaRPr lang="en-US" sz="3400" kern="1200" dirty="0"/>
        </a:p>
      </dsp:txBody>
      <dsp:txXfrm>
        <a:off x="132037" y="130959"/>
        <a:ext cx="2420784" cy="3802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B2EEC-9E39-493D-B6E8-1EA19362D5E2}">
      <dsp:nvSpPr>
        <dsp:cNvPr id="0" name=""/>
        <dsp:cNvSpPr/>
      </dsp:nvSpPr>
      <dsp:spPr>
        <a:xfrm>
          <a:off x="2683781" y="496"/>
          <a:ext cx="341114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pc="-70" baseline="0" dirty="0" smtClean="0"/>
            <a:t>Matt. 28:18, 19</a:t>
          </a:r>
          <a:endParaRPr lang="en-US" sz="3000" kern="1200" spc="-70" baseline="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pc="-70" baseline="0" dirty="0" smtClean="0"/>
            <a:t>Mark 16:15, 16</a:t>
          </a:r>
          <a:endParaRPr lang="en-US" sz="3000" kern="1200" spc="-70" baseline="0" dirty="0"/>
        </a:p>
      </dsp:txBody>
      <dsp:txXfrm>
        <a:off x="2683781" y="242342"/>
        <a:ext cx="2685603" cy="1451073"/>
      </dsp:txXfrm>
    </dsp:sp>
    <dsp:sp modelId="{1ED94A1A-03F9-441F-BD51-8728AC904FFF}">
      <dsp:nvSpPr>
        <dsp:cNvPr id="0" name=""/>
        <dsp:cNvSpPr/>
      </dsp:nvSpPr>
      <dsp:spPr>
        <a:xfrm>
          <a:off x="1078" y="496"/>
          <a:ext cx="2682702" cy="1934765"/>
        </a:xfrm>
        <a:prstGeom prst="roundRect">
          <a:avLst/>
        </a:prstGeom>
        <a:gradFill rotWithShape="0">
          <a:gsLst>
            <a:gs pos="0">
              <a:schemeClr val="bg1">
                <a:lumMod val="65000"/>
                <a:lumOff val="3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9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baseline="30000" dirty="0" smtClean="0"/>
            <a:t>1 </a:t>
          </a:r>
          <a:r>
            <a:rPr lang="en-US" sz="3400" kern="1200" dirty="0" smtClean="0"/>
            <a:t>Evangelism</a:t>
          </a:r>
          <a:endParaRPr lang="en-US" sz="3400" kern="1200" dirty="0"/>
        </a:p>
      </dsp:txBody>
      <dsp:txXfrm>
        <a:off x="95525" y="94943"/>
        <a:ext cx="2493808" cy="1745871"/>
      </dsp:txXfrm>
    </dsp:sp>
    <dsp:sp modelId="{9D978CD1-5739-4598-BC90-3B3A2C42AAE9}">
      <dsp:nvSpPr>
        <dsp:cNvPr id="0" name=""/>
        <dsp:cNvSpPr/>
      </dsp:nvSpPr>
      <dsp:spPr>
        <a:xfrm>
          <a:off x="2683781" y="2128738"/>
          <a:ext cx="341114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Matt. 28:20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Rom. 15:1-6</a:t>
          </a:r>
          <a:endParaRPr lang="en-US" sz="3700" kern="1200" dirty="0"/>
        </a:p>
      </dsp:txBody>
      <dsp:txXfrm>
        <a:off x="2683781" y="2370584"/>
        <a:ext cx="2685603" cy="1451073"/>
      </dsp:txXfrm>
    </dsp:sp>
    <dsp:sp modelId="{1F30070B-FDA8-4652-B84A-E26EBBAEA65D}">
      <dsp:nvSpPr>
        <dsp:cNvPr id="0" name=""/>
        <dsp:cNvSpPr/>
      </dsp:nvSpPr>
      <dsp:spPr>
        <a:xfrm>
          <a:off x="1078" y="2128738"/>
          <a:ext cx="2682702" cy="1934765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80000">
              <a:schemeClr val="accent6">
                <a:lumMod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baseline="30000" dirty="0" smtClean="0"/>
            <a:t>2 </a:t>
          </a:r>
          <a:r>
            <a:rPr lang="en-US" sz="3400" kern="1200" dirty="0" smtClean="0"/>
            <a:t>Edification</a:t>
          </a:r>
          <a:endParaRPr lang="en-US" sz="3400" kern="1200" dirty="0"/>
        </a:p>
      </dsp:txBody>
      <dsp:txXfrm>
        <a:off x="95525" y="2223185"/>
        <a:ext cx="2493808" cy="1745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B2EEC-9E39-493D-B6E8-1EA19362D5E2}">
      <dsp:nvSpPr>
        <dsp:cNvPr id="0" name=""/>
        <dsp:cNvSpPr/>
      </dsp:nvSpPr>
      <dsp:spPr>
        <a:xfrm>
          <a:off x="2683781" y="0"/>
          <a:ext cx="341114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Matt. 28:18, 19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Mark 16:15, 16</a:t>
          </a:r>
          <a:endParaRPr lang="en-US" sz="2900" kern="1200" dirty="0"/>
        </a:p>
      </dsp:txBody>
      <dsp:txXfrm>
        <a:off x="2683781" y="158750"/>
        <a:ext cx="2934890" cy="952499"/>
      </dsp:txXfrm>
    </dsp:sp>
    <dsp:sp modelId="{1ED94A1A-03F9-441F-BD51-8728AC904FFF}">
      <dsp:nvSpPr>
        <dsp:cNvPr id="0" name=""/>
        <dsp:cNvSpPr/>
      </dsp:nvSpPr>
      <dsp:spPr>
        <a:xfrm>
          <a:off x="1078" y="0"/>
          <a:ext cx="2682702" cy="1269999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9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baseline="30000" dirty="0" smtClean="0"/>
            <a:t>1 </a:t>
          </a:r>
          <a:r>
            <a:rPr lang="en-US" sz="3400" kern="1200" dirty="0" smtClean="0"/>
            <a:t>Evangelism</a:t>
          </a:r>
          <a:endParaRPr lang="en-US" sz="3400" kern="1200" dirty="0"/>
        </a:p>
      </dsp:txBody>
      <dsp:txXfrm>
        <a:off x="63074" y="61996"/>
        <a:ext cx="2558710" cy="1146007"/>
      </dsp:txXfrm>
    </dsp:sp>
    <dsp:sp modelId="{9D978CD1-5739-4598-BC90-3B3A2C42AAE9}">
      <dsp:nvSpPr>
        <dsp:cNvPr id="0" name=""/>
        <dsp:cNvSpPr/>
      </dsp:nvSpPr>
      <dsp:spPr>
        <a:xfrm>
          <a:off x="2683781" y="1397000"/>
          <a:ext cx="341114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Matt. 28:20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Rom. 15:1-6</a:t>
          </a:r>
          <a:endParaRPr lang="en-US" sz="2900" kern="1200" dirty="0"/>
        </a:p>
      </dsp:txBody>
      <dsp:txXfrm>
        <a:off x="2683781" y="1555750"/>
        <a:ext cx="2934890" cy="952499"/>
      </dsp:txXfrm>
    </dsp:sp>
    <dsp:sp modelId="{1F30070B-FDA8-4652-B84A-E26EBBAEA65D}">
      <dsp:nvSpPr>
        <dsp:cNvPr id="0" name=""/>
        <dsp:cNvSpPr/>
      </dsp:nvSpPr>
      <dsp:spPr>
        <a:xfrm>
          <a:off x="1078" y="1397000"/>
          <a:ext cx="2682702" cy="1269999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9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baseline="30000" dirty="0" smtClean="0"/>
            <a:t>2 </a:t>
          </a:r>
          <a:r>
            <a:rPr lang="en-US" sz="3400" kern="1200" dirty="0" smtClean="0"/>
            <a:t>Edification</a:t>
          </a:r>
          <a:endParaRPr lang="en-US" sz="3400" kern="1200" dirty="0"/>
        </a:p>
      </dsp:txBody>
      <dsp:txXfrm>
        <a:off x="63074" y="1458996"/>
        <a:ext cx="2558710" cy="1146007"/>
      </dsp:txXfrm>
    </dsp:sp>
    <dsp:sp modelId="{32F22D04-99EB-46F7-9DD8-87D93FDB6A51}">
      <dsp:nvSpPr>
        <dsp:cNvPr id="0" name=""/>
        <dsp:cNvSpPr/>
      </dsp:nvSpPr>
      <dsp:spPr>
        <a:xfrm>
          <a:off x="2678972" y="2793999"/>
          <a:ext cx="3414712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900" kern="1200" dirty="0" smtClean="0"/>
            <a:t> Rom</a:t>
          </a:r>
          <a:r>
            <a:rPr lang="en-US" sz="2900" kern="1200" dirty="0" smtClean="0"/>
            <a:t>. 15:26, 27</a:t>
          </a:r>
          <a:endParaRPr lang="en-US" sz="2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900" kern="1200" dirty="0" smtClean="0"/>
            <a:t> 1 </a:t>
          </a:r>
          <a:r>
            <a:rPr lang="en-US" sz="2900" kern="1200" dirty="0" smtClean="0"/>
            <a:t>Tim. 5:3-16</a:t>
          </a:r>
          <a:endParaRPr lang="en-US" sz="2900" kern="1200" dirty="0"/>
        </a:p>
      </dsp:txBody>
      <dsp:txXfrm>
        <a:off x="2678972" y="2952749"/>
        <a:ext cx="2938462" cy="952499"/>
      </dsp:txXfrm>
    </dsp:sp>
    <dsp:sp modelId="{CDA96E67-BF8A-4566-B834-CE47CC68612A}">
      <dsp:nvSpPr>
        <dsp:cNvPr id="0" name=""/>
        <dsp:cNvSpPr/>
      </dsp:nvSpPr>
      <dsp:spPr>
        <a:xfrm>
          <a:off x="2315" y="2793999"/>
          <a:ext cx="2676656" cy="126999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baseline="30000" dirty="0" smtClean="0"/>
            <a:t>3</a:t>
          </a:r>
          <a:r>
            <a:rPr lang="en-US" sz="3500" kern="1200" baseline="30000" dirty="0" smtClean="0"/>
            <a:t> </a:t>
          </a:r>
          <a:r>
            <a:rPr lang="en-US" sz="3200" kern="1200" spc="-50" baseline="0" dirty="0" smtClean="0"/>
            <a:t>Benevolence</a:t>
          </a:r>
          <a:endParaRPr lang="en-US" sz="3200" kern="1200" spc="-50" baseline="0" dirty="0"/>
        </a:p>
      </dsp:txBody>
      <dsp:txXfrm>
        <a:off x="64311" y="2855995"/>
        <a:ext cx="2552664" cy="114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AA0D4-2CAE-49A1-8686-761D28072E5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72CE-F339-4D08-A181-19EFD0435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5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5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5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00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0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6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/>
            </a:gs>
            <a:gs pos="67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8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9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n\AppData\Local\Microsoft\Windows\Temporary Internet Files\Content.IE5\X7EW8Q4I\MP900385256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4102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2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XJOPTHOC\MP900387641[1]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700" r="3496" b="2730"/>
          <a:stretch/>
        </p:blipFill>
        <p:spPr bwMode="auto">
          <a:xfrm rot="16200000">
            <a:off x="3837367" y="-3858836"/>
            <a:ext cx="1460684" cy="9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3074" name="Picture 2" descr="C:\Users\Steven\AppData\Local\Microsoft\Windows\Temporary Internet Files\Content.IE5\4O81FVFT\MC900065565[1]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5" y="1447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9872"/>
          <a:stretch/>
        </p:blipFill>
        <p:spPr bwMode="auto">
          <a:xfrm>
            <a:off x="-22140" y="-12885"/>
            <a:ext cx="2057400" cy="1555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>
            <a:solidFill>
              <a:schemeClr val="bg1"/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New Testament 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IS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PATTERN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/>
          <a:p>
            <a:r>
              <a:rPr lang="en-US" dirty="0"/>
              <a:t>For the </a:t>
            </a:r>
            <a:r>
              <a:rPr lang="en-US" b="1" dirty="0">
                <a:solidFill>
                  <a:srgbClr val="92D050"/>
                </a:solidFill>
              </a:rPr>
              <a:t>Mission </a:t>
            </a:r>
            <a:r>
              <a:rPr lang="en-US" dirty="0" smtClean="0"/>
              <a:t>of </a:t>
            </a:r>
            <a:r>
              <a:rPr lang="en-US" dirty="0"/>
              <a:t>the Church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>
                    <a:lumMod val="40000"/>
                    <a:lumOff val="60000"/>
                  </a:srgbClr>
                </a:solidFill>
              </a:rPr>
              <a:t>Part 8</a:t>
            </a:r>
            <a:endParaRPr lang="en-US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2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Lesson </a:t>
            </a:r>
            <a:r>
              <a:rPr lang="en-US" b="1" dirty="0" smtClean="0"/>
              <a:t>7 (two parts on worship):</a:t>
            </a:r>
            <a:endParaRPr lang="en-US" b="1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The New Testament is the Pattern for the Worship Given by the Church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We should see the </a:t>
            </a:r>
            <a:r>
              <a:rPr lang="en-US" b="1" dirty="0" smtClean="0">
                <a:solidFill>
                  <a:srgbClr val="C00000"/>
                </a:solidFill>
              </a:rPr>
              <a:t>nature</a:t>
            </a:r>
            <a:r>
              <a:rPr lang="en-US" dirty="0" smtClean="0"/>
              <a:t> of the mission of the church by the worship she offers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Observance of the death of Christ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Singing spiritual songs which praise and admonish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Freewill giving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Prayers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Preaching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800600"/>
            <a:ext cx="4495800" cy="1295400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SPIRITUAL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590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50" dirty="0" smtClean="0"/>
              <a:t>Since The New Testament Is Our Pattern</a:t>
            </a:r>
            <a:endParaRPr lang="en-US" sz="4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6858000" cy="761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There is a pattern </a:t>
            </a:r>
            <a:r>
              <a:rPr lang="en-US" sz="4000" dirty="0" smtClean="0">
                <a:latin typeface="Arial Black" panose="020B0A04020102020204" pitchFamily="34" charset="0"/>
              </a:rPr>
              <a:t>for the:</a:t>
            </a:r>
            <a:endParaRPr lang="en-US" sz="4000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939425"/>
              </p:ext>
            </p:extLst>
          </p:nvPr>
        </p:nvGraphicFramePr>
        <p:xfrm>
          <a:off x="6858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6950016" y="2551922"/>
            <a:ext cx="1984998" cy="411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Steven\AppData\Local\Microsoft\Windows\Temporary Internet Files\Content.IE5\HZGYVHS3\MC91021639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819400"/>
            <a:ext cx="235616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2231" y="3824492"/>
            <a:ext cx="18405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MISSION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 THE</a:t>
            </a:r>
          </a:p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Bent Arrow 5"/>
          <p:cNvSpPr/>
          <p:nvPr/>
        </p:nvSpPr>
        <p:spPr>
          <a:xfrm rot="5400000">
            <a:off x="7005081" y="2144833"/>
            <a:ext cx="1594286" cy="974047"/>
          </a:xfrm>
          <a:prstGeom prst="bentArrow">
            <a:avLst>
              <a:gd name="adj1" fmla="val 41344"/>
              <a:gd name="adj2" fmla="val 43679"/>
              <a:gd name="adj3" fmla="val 36674"/>
              <a:gd name="adj4" fmla="val 665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D94A1A-03F9-441F-BD51-8728AC904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ED94A1A-03F9-441F-BD51-8728AC904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CB2EEC-9E39-493D-B6E8-1EA19362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FCB2EEC-9E39-493D-B6E8-1EA19362D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50" dirty="0" smtClean="0"/>
              <a:t>Since The New Testament Is Our Pattern</a:t>
            </a:r>
            <a:endParaRPr lang="en-US" sz="4000" spc="-15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9585122"/>
              </p:ext>
            </p:extLst>
          </p:nvPr>
        </p:nvGraphicFramePr>
        <p:xfrm>
          <a:off x="6858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6950016" y="2551922"/>
            <a:ext cx="1984998" cy="4114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 descr="C:\Users\Steven\AppData\Local\Microsoft\Windows\Temporary Internet Files\Content.IE5\HZGYVHS3\MC91021639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819400"/>
            <a:ext cx="235616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2231" y="3824492"/>
            <a:ext cx="18405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MISSION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 THE</a:t>
            </a:r>
          </a:p>
          <a:p>
            <a:pPr algn="ctr"/>
            <a:r>
              <a:rPr 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  <a:endParaRPr lang="en-US" sz="3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6858000" cy="761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There is a pattern </a:t>
            </a:r>
            <a:r>
              <a:rPr lang="en-US" sz="4000" dirty="0" smtClean="0">
                <a:latin typeface="Arial Black" panose="020B0A04020102020204" pitchFamily="34" charset="0"/>
              </a:rPr>
              <a:t>for the:</a:t>
            </a:r>
            <a:endParaRPr lang="en-US" sz="4000" dirty="0" smtClean="0">
              <a:latin typeface="Arial Black" panose="020B0A04020102020204" pitchFamily="34" charset="0"/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7005081" y="2144833"/>
            <a:ext cx="1594286" cy="974047"/>
          </a:xfrm>
          <a:prstGeom prst="bentArrow">
            <a:avLst>
              <a:gd name="adj1" fmla="val 41344"/>
              <a:gd name="adj2" fmla="val 43679"/>
              <a:gd name="adj3" fmla="val 36674"/>
              <a:gd name="adj4" fmla="val 665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84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0070B-FDA8-4652-B84A-E26EBBAEA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F30070B-FDA8-4652-B84A-E26EBBAEA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978CD1-5739-4598-BC90-3B3A2C42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D978CD1-5739-4598-BC90-3B3A2C42A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50" dirty="0" smtClean="0"/>
              <a:t>Since The New Testament Is Our Pattern</a:t>
            </a:r>
            <a:endParaRPr lang="en-US" sz="4000" spc="-15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7547699"/>
              </p:ext>
            </p:extLst>
          </p:nvPr>
        </p:nvGraphicFramePr>
        <p:xfrm>
          <a:off x="6858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6950016" y="2551922"/>
            <a:ext cx="1984998" cy="411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 descr="C:\Users\Steven\AppData\Local\Microsoft\Windows\Temporary Internet Files\Content.IE5\HZGYVHS3\MC91021639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819400"/>
            <a:ext cx="235616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2231" y="3824492"/>
            <a:ext cx="18405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MISSION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 THE</a:t>
            </a:r>
          </a:p>
          <a:p>
            <a:pPr algn="ctr"/>
            <a:r>
              <a:rPr 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  <a:endParaRPr lang="en-US" sz="3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0584" y="6297390"/>
            <a:ext cx="951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Limited</a:t>
            </a:r>
            <a:endParaRPr lang="en-US" sz="2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6858000" cy="761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There is a pattern </a:t>
            </a:r>
            <a:r>
              <a:rPr lang="en-US" sz="4000" dirty="0" smtClean="0">
                <a:latin typeface="Arial Black" panose="020B0A04020102020204" pitchFamily="34" charset="0"/>
              </a:rPr>
              <a:t>for the:</a:t>
            </a:r>
            <a:endParaRPr lang="en-US" sz="4000" dirty="0" smtClean="0">
              <a:latin typeface="Arial Black" panose="020B0A04020102020204" pitchFamily="34" charset="0"/>
            </a:endParaRPr>
          </a:p>
        </p:txBody>
      </p:sp>
      <p:sp>
        <p:nvSpPr>
          <p:cNvPr id="14" name="Bent Arrow 13"/>
          <p:cNvSpPr/>
          <p:nvPr/>
        </p:nvSpPr>
        <p:spPr>
          <a:xfrm rot="5400000">
            <a:off x="7005081" y="2144833"/>
            <a:ext cx="1594286" cy="974047"/>
          </a:xfrm>
          <a:prstGeom prst="bentArrow">
            <a:avLst>
              <a:gd name="adj1" fmla="val 41344"/>
              <a:gd name="adj2" fmla="val 43679"/>
              <a:gd name="adj3" fmla="val 36674"/>
              <a:gd name="adj4" fmla="val 665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84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A96E67-BF8A-4566-B834-CE47CC686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DA96E67-BF8A-4566-B834-CE47CC686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22D04-99EB-46F7-9DD8-87D93FDB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32F22D04-99EB-46F7-9DD8-87D93FDB6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Limiting Characteristics of the Widow Indeed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Left alone (5:5)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Must be older than sixty years (5:9)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“having been the wife of one husband” (5:9, LO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993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pc="300" dirty="0" smtClean="0"/>
              <a:t>1 Timothy 5</a:t>
            </a:r>
            <a:endParaRPr lang="en-US" sz="2400" i="1" spc="300" dirty="0"/>
          </a:p>
        </p:txBody>
      </p:sp>
    </p:spTree>
    <p:extLst>
      <p:ext uri="{BB962C8B-B14F-4D97-AF65-F5344CB8AC3E}">
        <p14:creationId xmlns:p14="http://schemas.microsoft.com/office/powerpoint/2010/main" val="10565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Godly Characteristics of the Widow Indeed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Trusts in God (5:5)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Continues in prayer night and day (5:5)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Well reported of good works (5:10)</a:t>
            </a:r>
          </a:p>
          <a:p>
            <a:pPr lvl="1"/>
            <a:r>
              <a:rPr lang="en-US" dirty="0" smtClean="0"/>
              <a:t>Brought up children</a:t>
            </a:r>
          </a:p>
          <a:p>
            <a:pPr lvl="1"/>
            <a:r>
              <a:rPr lang="en-US" dirty="0" smtClean="0"/>
              <a:t>Lodged strangers</a:t>
            </a:r>
          </a:p>
          <a:p>
            <a:pPr lvl="1"/>
            <a:r>
              <a:rPr lang="en-US" dirty="0" smtClean="0"/>
              <a:t>Washed the saints' feet</a:t>
            </a:r>
          </a:p>
          <a:p>
            <a:pPr lvl="1"/>
            <a:r>
              <a:rPr lang="en-US" dirty="0" smtClean="0"/>
              <a:t>Relieved the afflicted</a:t>
            </a:r>
          </a:p>
          <a:p>
            <a:pPr lvl="1"/>
            <a:r>
              <a:rPr lang="en-US" dirty="0" smtClean="0"/>
              <a:t>Diligently followed every good work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343400" y="3962400"/>
            <a:ext cx="914400" cy="14478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3962400"/>
            <a:ext cx="27022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Others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>Hospitable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8678" y="3316942"/>
            <a:ext cx="2895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</a:rPr>
              <a:t>Domestic Care)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I Pursuing The Mind Of Christ?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Philippians 2:1-8</a:t>
            </a:r>
          </a:p>
          <a:p>
            <a:r>
              <a:rPr lang="en-US" sz="3600" dirty="0" smtClean="0"/>
              <a:t>Like-minded </a:t>
            </a:r>
            <a:r>
              <a:rPr lang="en-US" sz="3600" dirty="0" smtClean="0"/>
              <a:t>(2:2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Lowly-minded </a:t>
            </a:r>
            <a:r>
              <a:rPr lang="en-US" sz="3600" dirty="0" smtClean="0"/>
              <a:t>(2:3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Others-minded </a:t>
            </a:r>
            <a:r>
              <a:rPr lang="en-US" sz="3600" dirty="0" smtClean="0"/>
              <a:t>(2:4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Service-minded </a:t>
            </a:r>
            <a:r>
              <a:rPr lang="en-US" sz="3600" dirty="0" smtClean="0"/>
              <a:t>(2:5-7</a:t>
            </a:r>
            <a:r>
              <a:rPr lang="en-US" sz="3600" dirty="0" smtClean="0"/>
              <a:t>)</a:t>
            </a:r>
          </a:p>
          <a:p>
            <a:r>
              <a:rPr lang="en-US" sz="3600" dirty="0"/>
              <a:t>O</a:t>
            </a:r>
            <a:r>
              <a:rPr lang="en-US" sz="3600" dirty="0" smtClean="0"/>
              <a:t>bedient-minded </a:t>
            </a:r>
            <a:r>
              <a:rPr lang="en-US" sz="3600" dirty="0" smtClean="0"/>
              <a:t>(2:8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514600"/>
            <a:ext cx="35052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Have You Obeyed The Lord’s Gospel?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78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322</Words>
  <Application>Microsoft Office PowerPoint</Application>
  <PresentationFormat>On-screen Show (4:3)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Wingdings</vt:lpstr>
      <vt:lpstr>Arial Black</vt:lpstr>
      <vt:lpstr>Aharoni</vt:lpstr>
      <vt:lpstr>Adobe Gothic Std B</vt:lpstr>
      <vt:lpstr>Calibri</vt:lpstr>
      <vt:lpstr>1_Office Theme</vt:lpstr>
      <vt:lpstr>The New Testament IS A PATTERN</vt:lpstr>
      <vt:lpstr>Previously:</vt:lpstr>
      <vt:lpstr>Since The New Testament Is Our Pattern</vt:lpstr>
      <vt:lpstr>Since The New Testament Is Our Pattern</vt:lpstr>
      <vt:lpstr>Since The New Testament Is Our Pattern</vt:lpstr>
      <vt:lpstr>Limiting Characteristics of the Widow Indeed</vt:lpstr>
      <vt:lpstr>The Godly Characteristics of the Widow Indeed</vt:lpstr>
      <vt:lpstr>Am I Pursuing The Mind Of Christ?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New Testament A PATTERN?</dc:title>
  <dc:creator>Steven J. Wallace</dc:creator>
  <cp:lastModifiedBy>Steven J. Wallace</cp:lastModifiedBy>
  <cp:revision>153</cp:revision>
  <dcterms:created xsi:type="dcterms:W3CDTF">2014-04-01T21:11:41Z</dcterms:created>
  <dcterms:modified xsi:type="dcterms:W3CDTF">2014-08-16T19:38:49Z</dcterms:modified>
</cp:coreProperties>
</file>